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92" r:id="rId3"/>
    <p:sldId id="267" r:id="rId4"/>
    <p:sldId id="268" r:id="rId5"/>
    <p:sldId id="269" r:id="rId6"/>
    <p:sldId id="401" r:id="rId7"/>
    <p:sldId id="394" r:id="rId8"/>
    <p:sldId id="402" r:id="rId9"/>
    <p:sldId id="403" r:id="rId10"/>
    <p:sldId id="368" r:id="rId11"/>
    <p:sldId id="391" r:id="rId12"/>
    <p:sldId id="393" r:id="rId13"/>
    <p:sldId id="270" r:id="rId14"/>
    <p:sldId id="370" r:id="rId15"/>
    <p:sldId id="395" r:id="rId16"/>
    <p:sldId id="385" r:id="rId17"/>
    <p:sldId id="369" r:id="rId18"/>
    <p:sldId id="404" r:id="rId19"/>
    <p:sldId id="405" r:id="rId20"/>
    <p:sldId id="387" r:id="rId21"/>
    <p:sldId id="386" r:id="rId22"/>
    <p:sldId id="388" r:id="rId23"/>
    <p:sldId id="397" r:id="rId24"/>
    <p:sldId id="389" r:id="rId25"/>
    <p:sldId id="396" r:id="rId26"/>
    <p:sldId id="398" r:id="rId27"/>
    <p:sldId id="390" r:id="rId28"/>
    <p:sldId id="258" r:id="rId29"/>
    <p:sldId id="257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399" r:id="rId39"/>
    <p:sldId id="400" r:id="rId40"/>
    <p:sldId id="371" r:id="rId41"/>
    <p:sldId id="372" r:id="rId42"/>
    <p:sldId id="375" r:id="rId43"/>
    <p:sldId id="374" r:id="rId44"/>
    <p:sldId id="376" r:id="rId45"/>
    <p:sldId id="381" r:id="rId46"/>
    <p:sldId id="382" r:id="rId47"/>
    <p:sldId id="377" r:id="rId48"/>
    <p:sldId id="378" r:id="rId49"/>
    <p:sldId id="380" r:id="rId50"/>
    <p:sldId id="379" r:id="rId51"/>
    <p:sldId id="384" r:id="rId52"/>
    <p:sldId id="383" r:id="rId53"/>
    <p:sldId id="37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106" dt="2021-09-30T01:38:05.4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 autoAdjust="0"/>
    <p:restoredTop sz="83304" autoAdjust="0"/>
  </p:normalViewPr>
  <p:slideViewPr>
    <p:cSldViewPr snapToGrid="0">
      <p:cViewPr varScale="1">
        <p:scale>
          <a:sx n="104" d="100"/>
          <a:sy n="104" d="100"/>
        </p:scale>
        <p:origin x="120" y="39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custSel addSld delSld modSld sldOrd">
      <pc:chgData name="Weifeng Xu" userId="e7aed605-a3dd-4d5a-a692-a87037af107b" providerId="ADAL" clId="{C5F2F85B-61A7-4435-82BB-E36ABE9B7C47}" dt="2021-09-30T19:46:06.545" v="6004" actId="20577"/>
      <pc:docMkLst>
        <pc:docMk/>
      </pc:docMkLst>
      <pc:sldChg chg="modSp mod modNotesTx">
        <pc:chgData name="Weifeng Xu" userId="e7aed605-a3dd-4d5a-a692-a87037af107b" providerId="ADAL" clId="{C5F2F85B-61A7-4435-82BB-E36ABE9B7C47}" dt="2021-09-24T11:48:50.098" v="1195" actId="21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1-09-24T11:48:50.098" v="1195" actId="21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">
        <pc:chgData name="Weifeng Xu" userId="e7aed605-a3dd-4d5a-a692-a87037af107b" providerId="ADAL" clId="{C5F2F85B-61A7-4435-82BB-E36ABE9B7C47}" dt="2021-09-24T03:18:52.220" v="779" actId="1076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1-09-25T21:12:54.920" v="3957" actId="1076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1-09-30T01:32:50.467" v="5863" actId="1076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09-25T11:54:53.293" v="3841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09-25T11:54:53.293" v="3841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30T19:46:06.545" v="6004" actId="20577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1-09-30T19:13:45.647" v="5993" actId="1076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modSp new mod">
        <pc:chgData name="Weifeng Xu" userId="e7aed605-a3dd-4d5a-a692-a87037af107b" providerId="ADAL" clId="{C5F2F85B-61A7-4435-82BB-E36ABE9B7C47}" dt="2021-09-25T14:49:37.591" v="3842" actId="20577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1-09-25T14:49:37.591" v="3842" actId="20577"/>
          <ac:spMkLst>
            <pc:docMk/>
            <pc:sldMk cId="3560841552" sldId="392"/>
            <ac:spMk id="3" creationId="{4D546A64-B1C0-4C6C-9E42-4554DC33DE5C}"/>
          </ac:spMkLst>
        </pc:sp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01:50:47.773" v="3143" actId="1076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1-09-25T01:50:47.773" v="3143" actId="1076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5T23:44:55.963" v="4096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09-25T23:36:18.742" v="4011" actId="114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8T01:36:06.009" v="5405" actId="20577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1-09-28T01:36:06.009" v="5405" actId="20577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1-09-27T13:14:37.453" v="4733" actId="20577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1-09-27T01:09:04.757" v="4652" actId="20577"/>
          <ac:spMkLst>
            <pc:docMk/>
            <pc:sldMk cId="1842568687" sldId="401"/>
            <ac:spMk id="10" creationId="{F56379C5-0370-4710-8B2C-2CED2CA803A1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1-09-27T01:05:12.281" v="4597" actId="1076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mod">
          <ac:chgData name="Weifeng Xu" userId="e7aed605-a3dd-4d5a-a692-a87037af107b" providerId="ADAL" clId="{C5F2F85B-61A7-4435-82BB-E36ABE9B7C47}" dt="2021-09-27T01:14:53.821" v="4689" actId="1076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1-09-27T01:14:57.645" v="4690" actId="1076"/>
          <ac:spMkLst>
            <pc:docMk/>
            <pc:sldMk cId="1842568687" sldId="401"/>
            <ac:spMk id="16" creationId="{025475F7-7FF4-45BA-8C1D-04858F2CB81E}"/>
          </ac:spMkLst>
        </pc:spChg>
        <pc:spChg chg="add mod">
          <ac:chgData name="Weifeng Xu" userId="e7aed605-a3dd-4d5a-a692-a87037af107b" providerId="ADAL" clId="{C5F2F85B-61A7-4435-82BB-E36ABE9B7C47}" dt="2021-09-27T01:15:07.157" v="4706" actId="20577"/>
          <ac:spMkLst>
            <pc:docMk/>
            <pc:sldMk cId="1842568687" sldId="401"/>
            <ac:spMk id="17" creationId="{47C3FD5B-148F-46E4-8C2C-045D1F28EFE5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09-27T13:46:38.495" v="5327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09-27T13:46:38.495" v="5327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09-27T13:39:51.963" v="5210" actId="113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modSp new mod modNotesTx">
        <pc:chgData name="Weifeng Xu" userId="e7aed605-a3dd-4d5a-a692-a87037af107b" providerId="ADAL" clId="{C5F2F85B-61A7-4435-82BB-E36ABE9B7C47}" dt="2021-09-30T01:38:05.440" v="5990" actId="1076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mod">
          <ac:chgData name="Weifeng Xu" userId="e7aed605-a3dd-4d5a-a692-a87037af107b" providerId="ADAL" clId="{C5F2F85B-61A7-4435-82BB-E36ABE9B7C47}" dt="2021-09-30T01:38:05.440" v="5990" actId="1076"/>
          <ac:picMkLst>
            <pc:docMk/>
            <pc:sldMk cId="1100325966" sldId="405"/>
            <ac:picMk id="7" creationId="{7686CEDF-5650-4B25-ACB1-ABF2C7C7628E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</a:t>
            </a:r>
            <a:r>
              <a:rPr lang="en-US"/>
              <a:t>grep - o  </a:t>
            </a:r>
            <a:r>
              <a:rPr lang="en-US" dirty="0"/>
              <a:t>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344998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AutoNum type="arabicPeriod"/>
            </a:pPr>
            <a:r>
              <a:rPr lang="en-US" dirty="0"/>
              <a:t>replace</a:t>
            </a:r>
          </a:p>
          <a:p>
            <a:pPr marL="342900" indent="-342900">
              <a:buAutoNum type="arabicPeriod"/>
            </a:pPr>
            <a:r>
              <a:rPr lang="en-US" dirty="0"/>
              <a:t>Squeeze “\n” using the last set </a:t>
            </a:r>
          </a:p>
        </p:txBody>
      </p:sp>
      <p:pic>
        <p:nvPicPr>
          <p:cNvPr id="7" name="Picture 2" descr="Grunge bonus label PSD - PSDstamps">
            <a:extLst>
              <a:ext uri="{FF2B5EF4-FFF2-40B4-BE49-F238E27FC236}">
                <a16:creationId xmlns:a16="http://schemas.microsoft.com/office/drawing/2014/main" id="{7686CEDF-5650-4B25-ACB1-ABF2C7C7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" y="483922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carving?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7338"/>
            <a:ext cx="9861135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13408-0A3B-45C3-9E20-887025E86E94}"/>
              </a:ext>
            </a:extLst>
          </p:cNvPr>
          <p:cNvSpPr/>
          <p:nvPr/>
        </p:nvSpPr>
        <p:spPr>
          <a:xfrm>
            <a:off x="4472940" y="1996440"/>
            <a:ext cx="169164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634740" y="2712720"/>
            <a:ext cx="2529840" cy="1882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634740" y="4603432"/>
            <a:ext cx="1691640" cy="71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8B0DC-73F0-4DA9-A368-9F7C1D572228}"/>
              </a:ext>
            </a:extLst>
          </p:cNvPr>
          <p:cNvSpPr/>
          <p:nvPr/>
        </p:nvSpPr>
        <p:spPr>
          <a:xfrm>
            <a:off x="3634740" y="1996440"/>
            <a:ext cx="83820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5326380" y="4594860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6469380" y="2049780"/>
            <a:ext cx="548640" cy="3261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0690F-67C5-41B2-873B-81A02012F6E9}"/>
              </a:ext>
            </a:extLst>
          </p:cNvPr>
          <p:cNvSpPr txBox="1"/>
          <p:nvPr/>
        </p:nvSpPr>
        <p:spPr>
          <a:xfrm>
            <a:off x="1197864" y="2154525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Header information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197864" y="356921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3FD5B-148F-46E4-8C2C-045D1F28EFE5}"/>
              </a:ext>
            </a:extLst>
          </p:cNvPr>
          <p:cNvSpPr txBox="1"/>
          <p:nvPr/>
        </p:nvSpPr>
        <p:spPr>
          <a:xfrm>
            <a:off x="1197864" y="4783842"/>
            <a:ext cx="186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Tail 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315200" y="5288280"/>
            <a:ext cx="3697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= 41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26336</TotalTime>
  <Words>1177</Words>
  <Application>Microsoft Office PowerPoint</Application>
  <PresentationFormat>Widescreen</PresentationFormat>
  <Paragraphs>165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Data Carving</vt:lpstr>
      <vt:lpstr>Overview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Dump the content between header and tailer signature</vt:lpstr>
      <vt:lpstr>Convert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Alternative:  using xxd</vt:lpstr>
      <vt:lpstr>PowerPoint Presentation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2021-09-30T19:46:08Z</dcterms:modified>
</cp:coreProperties>
</file>